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>
                <a:solidFill>
                  <a:srgbClr val="1A3260">
                    <a:lumMod val="75000"/>
                    <a:lumOff val="25000"/>
                  </a:srgbClr>
                </a:solidFill>
              </a:rPr>
              <a:pPr/>
              <a:t>8/5/2016</a:t>
            </a:fld>
            <a:endParaRPr lang="en-US" dirty="0">
              <a:solidFill>
                <a:srgbClr val="1A326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>
              <a:solidFill>
                <a:srgbClr val="1A326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>
                <a:solidFill>
                  <a:srgbClr val="1A3260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A326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57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srgbClr val="4590B8"/>
                </a:solidFill>
              </a:rPr>
              <a:pPr/>
              <a:t>8/5/2016</a:t>
            </a:fld>
            <a:endParaRPr lang="en-US" dirty="0">
              <a:solidFill>
                <a:srgbClr val="4590B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590B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4590B8"/>
                </a:solidFill>
              </a:rPr>
              <a:pPr/>
              <a:t>‹#›</a:t>
            </a:fld>
            <a:endParaRPr lang="en-US" dirty="0">
              <a:solidFill>
                <a:srgbClr val="4590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469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>
                <a:solidFill>
                  <a:srgbClr val="1A3260">
                    <a:lumMod val="75000"/>
                    <a:lumOff val="25000"/>
                  </a:srgbClr>
                </a:solidFill>
              </a:rPr>
              <a:pPr/>
              <a:t>8/5/2016</a:t>
            </a:fld>
            <a:endParaRPr lang="en-US" dirty="0">
              <a:solidFill>
                <a:srgbClr val="1A326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>
              <a:solidFill>
                <a:srgbClr val="4590B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>
                <a:solidFill>
                  <a:srgbClr val="1A3260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A326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514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srgbClr val="4590B8"/>
                </a:solidFill>
              </a:rPr>
              <a:pPr/>
              <a:t>8/5/2016</a:t>
            </a:fld>
            <a:endParaRPr lang="en-US" dirty="0">
              <a:solidFill>
                <a:srgbClr val="4590B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590B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>
                <a:solidFill>
                  <a:srgbClr val="4590B8"/>
                </a:solidFill>
              </a:rPr>
              <a:pPr/>
              <a:t>‹#›</a:t>
            </a:fld>
            <a:endParaRPr lang="en-US" dirty="0">
              <a:solidFill>
                <a:srgbClr val="4590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729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>
                <a:solidFill>
                  <a:srgbClr val="1A3260">
                    <a:lumMod val="75000"/>
                    <a:lumOff val="25000"/>
                  </a:srgbClr>
                </a:solidFill>
              </a:rPr>
              <a:pPr/>
              <a:t>8/5/2016</a:t>
            </a:fld>
            <a:endParaRPr lang="en-US" dirty="0">
              <a:solidFill>
                <a:srgbClr val="1A326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>
              <a:solidFill>
                <a:srgbClr val="1A326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>
                <a:solidFill>
                  <a:srgbClr val="1A3260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A326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217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srgbClr val="4590B8"/>
                </a:solidFill>
              </a:rPr>
              <a:pPr/>
              <a:t>8/5/2016</a:t>
            </a:fld>
            <a:endParaRPr lang="en-US" dirty="0">
              <a:solidFill>
                <a:srgbClr val="4590B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590B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4590B8"/>
                </a:solidFill>
              </a:rPr>
              <a:pPr/>
              <a:t>‹#›</a:t>
            </a:fld>
            <a:endParaRPr lang="en-US" dirty="0">
              <a:solidFill>
                <a:srgbClr val="4590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638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srgbClr val="4590B8"/>
                </a:solidFill>
              </a:rPr>
              <a:pPr/>
              <a:t>8/5/2016</a:t>
            </a:fld>
            <a:endParaRPr lang="en-US" dirty="0">
              <a:solidFill>
                <a:srgbClr val="4590B8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590B8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4590B8"/>
                </a:solidFill>
              </a:rPr>
              <a:pPr/>
              <a:t>‹#›</a:t>
            </a:fld>
            <a:endParaRPr lang="en-US" dirty="0">
              <a:solidFill>
                <a:srgbClr val="4590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361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srgbClr val="4590B8"/>
                </a:solidFill>
              </a:rPr>
              <a:pPr/>
              <a:t>8/5/2016</a:t>
            </a:fld>
            <a:endParaRPr lang="en-US" dirty="0">
              <a:solidFill>
                <a:srgbClr val="4590B8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590B8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4590B8"/>
                </a:solidFill>
              </a:rPr>
              <a:pPr/>
              <a:t>‹#›</a:t>
            </a:fld>
            <a:endParaRPr lang="en-US" dirty="0">
              <a:solidFill>
                <a:srgbClr val="4590B8"/>
              </a:solidFill>
            </a:endParaRPr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84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srgbClr val="4590B8"/>
                </a:solidFill>
              </a:rPr>
              <a:pPr/>
              <a:t>8/5/2016</a:t>
            </a:fld>
            <a:endParaRPr lang="en-US" dirty="0">
              <a:solidFill>
                <a:srgbClr val="4590B8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590B8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4590B8"/>
                </a:solidFill>
              </a:rPr>
              <a:pPr/>
              <a:t>‹#›</a:t>
            </a:fld>
            <a:endParaRPr lang="en-US" dirty="0">
              <a:solidFill>
                <a:srgbClr val="4590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52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>
                <a:solidFill>
                  <a:srgbClr val="1A3260">
                    <a:lumMod val="75000"/>
                    <a:lumOff val="25000"/>
                  </a:srgbClr>
                </a:solidFill>
              </a:rPr>
              <a:pPr/>
              <a:t>8/5/2016</a:t>
            </a:fld>
            <a:endParaRPr lang="en-US" dirty="0">
              <a:solidFill>
                <a:srgbClr val="1A326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>
              <a:solidFill>
                <a:srgbClr val="1A326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>
                <a:solidFill>
                  <a:srgbClr val="1A3260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A326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039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srgbClr val="4590B8"/>
                </a:solidFill>
              </a:rPr>
              <a:pPr/>
              <a:t>8/5/2016</a:t>
            </a:fld>
            <a:endParaRPr lang="en-US" dirty="0">
              <a:solidFill>
                <a:srgbClr val="4590B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590B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4590B8"/>
                </a:solidFill>
              </a:rPr>
              <a:pPr/>
              <a:t>‹#›</a:t>
            </a:fld>
            <a:endParaRPr lang="en-US" dirty="0">
              <a:solidFill>
                <a:srgbClr val="4590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7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smtClean="0">
                <a:solidFill>
                  <a:srgbClr val="4590B8"/>
                </a:solidFill>
              </a:rPr>
              <a:pPr defTabSz="457200"/>
              <a:t>8/5/2016</a:t>
            </a:fld>
            <a:endParaRPr lang="en-US" dirty="0">
              <a:solidFill>
                <a:srgbClr val="4590B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 defTabSz="457200"/>
            <a:endParaRPr lang="en-US" dirty="0">
              <a:solidFill>
                <a:srgbClr val="4590B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defTabSz="457200"/>
            <a:fld id="{D57F1E4F-1CFF-5643-939E-217C01CDF565}" type="slidenum">
              <a:rPr lang="en-US" smtClean="0">
                <a:solidFill>
                  <a:srgbClr val="4590B8"/>
                </a:solidFill>
              </a:rPr>
              <a:pPr defTabSz="457200"/>
              <a:t>‹#›</a:t>
            </a:fld>
            <a:endParaRPr lang="en-US" dirty="0">
              <a:solidFill>
                <a:srgbClr val="4590B8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91004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Silent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Write your NAME on the top of the paper (leave lots of space)</a:t>
            </a:r>
          </a:p>
          <a:p>
            <a:r>
              <a:rPr lang="en-US" sz="2400" dirty="0" smtClean="0"/>
              <a:t>Write a question you have about “A Very Old Man with Enormous Wings” on the top lines of your paper. </a:t>
            </a:r>
          </a:p>
          <a:p>
            <a:r>
              <a:rPr lang="en-US" sz="2400" dirty="0" smtClean="0"/>
              <a:t>Pass your paper to the right.</a:t>
            </a:r>
          </a:p>
          <a:p>
            <a:r>
              <a:rPr lang="en-US" sz="2400" dirty="0" smtClean="0"/>
              <a:t>Once you see the previous question, try to </a:t>
            </a:r>
            <a:r>
              <a:rPr lang="en-US" sz="2400" b="1" dirty="0" smtClean="0"/>
              <a:t>answer</a:t>
            </a:r>
            <a:r>
              <a:rPr lang="en-US" sz="2400" dirty="0" smtClean="0"/>
              <a:t> it or at least </a:t>
            </a:r>
            <a:r>
              <a:rPr lang="en-US" sz="2400" b="1" dirty="0" smtClean="0"/>
              <a:t>provide commentary</a:t>
            </a:r>
            <a:r>
              <a:rPr lang="en-US" sz="2400" dirty="0" smtClean="0"/>
              <a:t>, OR </a:t>
            </a:r>
            <a:r>
              <a:rPr lang="en-US" sz="2400" b="1" dirty="0" smtClean="0"/>
              <a:t>ask a new question a few lines below, leaving space for each question to have an answer</a:t>
            </a:r>
            <a:r>
              <a:rPr lang="en-US" sz="2400" dirty="0" smtClean="0"/>
              <a:t>. Write your first name next to your entry.</a:t>
            </a:r>
          </a:p>
          <a:p>
            <a:r>
              <a:rPr lang="en-US" sz="2400" dirty="0" smtClean="0"/>
              <a:t>Keep passing </a:t>
            </a:r>
            <a:r>
              <a:rPr lang="en-US" sz="2400" smtClean="0"/>
              <a:t>when time is called, </a:t>
            </a:r>
            <a:r>
              <a:rPr lang="en-US" sz="2400" dirty="0" smtClean="0"/>
              <a:t>and each time you pass, add to the discussion.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83313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4">
      <a:dk1>
        <a:srgbClr val="51702E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111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Wingdings 2</vt:lpstr>
      <vt:lpstr>Dividend</vt:lpstr>
      <vt:lpstr>Silent discussion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Silent discussion</dc:title>
  <dc:creator>Erin Van Bohemen</dc:creator>
  <cp:lastModifiedBy>Erin Van Bohemen</cp:lastModifiedBy>
  <cp:revision>4</cp:revision>
  <dcterms:created xsi:type="dcterms:W3CDTF">2016-08-05T13:29:53Z</dcterms:created>
  <dcterms:modified xsi:type="dcterms:W3CDTF">2016-08-05T13:31:01Z</dcterms:modified>
</cp:coreProperties>
</file>