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0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08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2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08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96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0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04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49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3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61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477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7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63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1/16/2017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98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81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1/16/2017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760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598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0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86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6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68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1/16/2017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53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71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692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1/16/2017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1A3260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A326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2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8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6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72DC-1292-407C-99C7-85ED474F2EE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0B51B-BB1D-4494-BE8E-52BB027CC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3214-87A0-4321-A733-02B52BBB89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C38AB-5D0A-435D-A16E-55C0DF57A5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97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srgbClr val="4590B8"/>
                </a:solidFill>
              </a:rPr>
              <a:pPr defTabSz="457200"/>
              <a:t>1/16/2017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4590B8"/>
                </a:solidFill>
              </a:rPr>
              <a:pPr defTabSz="457200"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18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“A Very Old Man </a:t>
            </a:r>
            <a:r>
              <a:rPr lang="en-US" smtClean="0"/>
              <a:t>with Enormous Wings”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06" y="259669"/>
            <a:ext cx="6233432" cy="1325563"/>
          </a:xfrm>
          <a:ln w="508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latin typeface="Harrington" panose="04040505050A02020702" pitchFamily="82" charset="0"/>
              </a:rPr>
              <a:t>Exploring Archetypes</a:t>
            </a:r>
            <a:endParaRPr lang="en-US" sz="4800" b="1" dirty="0">
              <a:solidFill>
                <a:srgbClr val="00B050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5691" y="2700339"/>
            <a:ext cx="5475514" cy="3635610"/>
          </a:xfrm>
          <a:ln w="5715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Create a word web for each of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the following: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Wings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Angel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Old Man</a:t>
            </a:r>
          </a:p>
          <a:p>
            <a:pPr marL="514350" indent="-514350">
              <a:buAutoNum type="arabicPeriod"/>
            </a:pPr>
            <a:endParaRPr lang="en-US" dirty="0">
              <a:latin typeface="Lucida Calligraphy" panose="03010101010101010101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481" y="1954448"/>
            <a:ext cx="4762500" cy="438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9010" y="383041"/>
            <a:ext cx="2428875" cy="187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33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Passage: “A Very Old Man With Enormous Wings:  A Tale for Children”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Reading Goals</a:t>
            </a:r>
          </a:p>
          <a:p>
            <a:r>
              <a:rPr lang="en-US" sz="2000" dirty="0" smtClean="0"/>
              <a:t>ANNOTATE as you read for the following:</a:t>
            </a:r>
          </a:p>
          <a:p>
            <a:r>
              <a:rPr lang="en-US" sz="2000" dirty="0" smtClean="0"/>
              <a:t>Examine </a:t>
            </a:r>
            <a:r>
              <a:rPr lang="en-US" sz="2000" dirty="0"/>
              <a:t>archetypes within the story: are there any “stock” characters? How do they function</a:t>
            </a:r>
            <a:r>
              <a:rPr lang="en-US" sz="2000" dirty="0" smtClean="0"/>
              <a:t>? (Provide evidence)</a:t>
            </a:r>
            <a:endParaRPr lang="en-US" sz="2000" dirty="0"/>
          </a:p>
          <a:p>
            <a:r>
              <a:rPr lang="en-US" sz="2000" dirty="0" smtClean="0"/>
              <a:t>Write two potential theme statements for “A Very Old Man with Enormous Wings”</a:t>
            </a:r>
          </a:p>
          <a:p>
            <a:r>
              <a:rPr lang="en-US" sz="2000" dirty="0" smtClean="0"/>
              <a:t>Are there any quest elements within the story? What can you find?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3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vidend">
  <a:themeElements>
    <a:clrScheme name="Custom 4">
      <a:dk1>
        <a:srgbClr val="51702E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Harrington</vt:lpstr>
      <vt:lpstr>Lucida Calligraphy</vt:lpstr>
      <vt:lpstr>Segoe Print</vt:lpstr>
      <vt:lpstr>Wingdings 2</vt:lpstr>
      <vt:lpstr>Office Theme</vt:lpstr>
      <vt:lpstr>1_Office Theme</vt:lpstr>
      <vt:lpstr>Dividend</vt:lpstr>
      <vt:lpstr>“A Very Old Man with Enormous Wings”</vt:lpstr>
      <vt:lpstr>Exploring Archetypes</vt:lpstr>
      <vt:lpstr>Cold Passage: “A Very Old Man With Enormous Wings:  A Tale for Children”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Very Old Man with Enormous Wings”</dc:title>
  <dc:creator>Erin Van Bohemen</dc:creator>
  <cp:lastModifiedBy>Erin Van Bohemen</cp:lastModifiedBy>
  <cp:revision>1</cp:revision>
  <dcterms:created xsi:type="dcterms:W3CDTF">2017-01-16T18:24:14Z</dcterms:created>
  <dcterms:modified xsi:type="dcterms:W3CDTF">2017-01-16T18:24:56Z</dcterms:modified>
</cp:coreProperties>
</file>